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732" r:id="rId2"/>
    <p:sldId id="733" r:id="rId3"/>
    <p:sldId id="734" r:id="rId4"/>
    <p:sldId id="735" r:id="rId5"/>
    <p:sldId id="73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0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贵申 王" userId="201fba2491c5f930" providerId="LiveId" clId="{DCE2E79A-FA80-4B3F-A3B4-A0C24C0A3357}"/>
    <pc:docChg chg="undo custSel addSld delSld modSld">
      <pc:chgData name="贵申 王" userId="201fba2491c5f930" providerId="LiveId" clId="{DCE2E79A-FA80-4B3F-A3B4-A0C24C0A3357}" dt="2026-09-25T04:03:34.445" v="133" actId="948"/>
      <pc:docMkLst>
        <pc:docMk/>
      </pc:docMkLst>
      <pc:sldChg chg="modSp add del mod">
        <pc:chgData name="贵申 王" userId="201fba2491c5f930" providerId="LiveId" clId="{DCE2E79A-FA80-4B3F-A3B4-A0C24C0A3357}" dt="2026-09-25T03:57:02.338" v="101" actId="20577"/>
        <pc:sldMkLst>
          <pc:docMk/>
          <pc:sldMk cId="0" sldId="732"/>
        </pc:sldMkLst>
        <pc:spChg chg="mod">
          <ac:chgData name="贵申 王" userId="201fba2491c5f930" providerId="LiveId" clId="{DCE2E79A-FA80-4B3F-A3B4-A0C24C0A3357}" dt="2026-09-25T03:57:02.338" v="101" actId="20577"/>
          <ac:spMkLst>
            <pc:docMk/>
            <pc:sldMk cId="0" sldId="732"/>
            <ac:spMk id="53250" creationId="{45DABCB8-CB7D-EC96-7CAF-4B24ED401262}"/>
          </ac:spMkLst>
        </pc:spChg>
        <pc:spChg chg="mod">
          <ac:chgData name="贵申 王" userId="201fba2491c5f930" providerId="LiveId" clId="{DCE2E79A-FA80-4B3F-A3B4-A0C24C0A3357}" dt="2026-09-25T03:51:00.660" v="63" actId="255"/>
          <ac:spMkLst>
            <pc:docMk/>
            <pc:sldMk cId="0" sldId="732"/>
            <ac:spMk id="53251" creationId="{5D0BACF2-A65A-B686-2DC2-7261AB839622}"/>
          </ac:spMkLst>
        </pc:spChg>
      </pc:sldChg>
      <pc:sldChg chg="modSp add mod">
        <pc:chgData name="贵申 王" userId="201fba2491c5f930" providerId="LiveId" clId="{DCE2E79A-FA80-4B3F-A3B4-A0C24C0A3357}" dt="2026-09-25T04:02:11.286" v="121" actId="255"/>
        <pc:sldMkLst>
          <pc:docMk/>
          <pc:sldMk cId="3766727025" sldId="733"/>
        </pc:sldMkLst>
        <pc:spChg chg="mod">
          <ac:chgData name="贵申 王" userId="201fba2491c5f930" providerId="LiveId" clId="{DCE2E79A-FA80-4B3F-A3B4-A0C24C0A3357}" dt="2026-09-25T03:57:12.078" v="102" actId="255"/>
          <ac:spMkLst>
            <pc:docMk/>
            <pc:sldMk cId="3766727025" sldId="733"/>
            <ac:spMk id="53250" creationId="{7454460A-B0FB-E2F1-CB96-0486AABAD2F5}"/>
          </ac:spMkLst>
        </pc:spChg>
        <pc:spChg chg="mod">
          <ac:chgData name="贵申 王" userId="201fba2491c5f930" providerId="LiveId" clId="{DCE2E79A-FA80-4B3F-A3B4-A0C24C0A3357}" dt="2026-09-25T04:02:11.286" v="121" actId="255"/>
          <ac:spMkLst>
            <pc:docMk/>
            <pc:sldMk cId="3766727025" sldId="733"/>
            <ac:spMk id="53251" creationId="{9B692389-48BC-F4B7-A71E-D657F33942C4}"/>
          </ac:spMkLst>
        </pc:spChg>
      </pc:sldChg>
      <pc:sldChg chg="del">
        <pc:chgData name="贵申 王" userId="201fba2491c5f930" providerId="LiveId" clId="{DCE2E79A-FA80-4B3F-A3B4-A0C24C0A3357}" dt="2026-09-25T03:45:31.688" v="20" actId="47"/>
        <pc:sldMkLst>
          <pc:docMk/>
          <pc:sldMk cId="4218416143" sldId="733"/>
        </pc:sldMkLst>
      </pc:sldChg>
      <pc:sldChg chg="del">
        <pc:chgData name="贵申 王" userId="201fba2491c5f930" providerId="LiveId" clId="{DCE2E79A-FA80-4B3F-A3B4-A0C24C0A3357}" dt="2026-09-25T03:45:32.136" v="21" actId="47"/>
        <pc:sldMkLst>
          <pc:docMk/>
          <pc:sldMk cId="48896470" sldId="734"/>
        </pc:sldMkLst>
      </pc:sldChg>
      <pc:sldChg chg="modSp add mod">
        <pc:chgData name="贵申 王" userId="201fba2491c5f930" providerId="LiveId" clId="{DCE2E79A-FA80-4B3F-A3B4-A0C24C0A3357}" dt="2026-09-25T04:02:46.347" v="125" actId="948"/>
        <pc:sldMkLst>
          <pc:docMk/>
          <pc:sldMk cId="1599630354" sldId="734"/>
        </pc:sldMkLst>
        <pc:spChg chg="mod">
          <ac:chgData name="贵申 王" userId="201fba2491c5f930" providerId="LiveId" clId="{DCE2E79A-FA80-4B3F-A3B4-A0C24C0A3357}" dt="2026-09-25T03:57:41.301" v="107" actId="255"/>
          <ac:spMkLst>
            <pc:docMk/>
            <pc:sldMk cId="1599630354" sldId="734"/>
            <ac:spMk id="53250" creationId="{FD8B2915-BFC8-7EC3-8978-0281F249CA33}"/>
          </ac:spMkLst>
        </pc:spChg>
        <pc:spChg chg="mod">
          <ac:chgData name="贵申 王" userId="201fba2491c5f930" providerId="LiveId" clId="{DCE2E79A-FA80-4B3F-A3B4-A0C24C0A3357}" dt="2026-09-25T04:02:46.347" v="125" actId="948"/>
          <ac:spMkLst>
            <pc:docMk/>
            <pc:sldMk cId="1599630354" sldId="734"/>
            <ac:spMk id="53251" creationId="{5B8D5589-BC3A-B91A-B11C-153817DA96CB}"/>
          </ac:spMkLst>
        </pc:spChg>
      </pc:sldChg>
      <pc:sldChg chg="del">
        <pc:chgData name="贵申 王" userId="201fba2491c5f930" providerId="LiveId" clId="{DCE2E79A-FA80-4B3F-A3B4-A0C24C0A3357}" dt="2026-09-25T03:45:32.499" v="22" actId="47"/>
        <pc:sldMkLst>
          <pc:docMk/>
          <pc:sldMk cId="1543350621" sldId="735"/>
        </pc:sldMkLst>
      </pc:sldChg>
      <pc:sldChg chg="modSp add mod">
        <pc:chgData name="贵申 王" userId="201fba2491c5f930" providerId="LiveId" clId="{DCE2E79A-FA80-4B3F-A3B4-A0C24C0A3357}" dt="2026-09-25T04:03:10.743" v="129" actId="948"/>
        <pc:sldMkLst>
          <pc:docMk/>
          <pc:sldMk cId="1880590712" sldId="735"/>
        </pc:sldMkLst>
        <pc:spChg chg="mod">
          <ac:chgData name="贵申 王" userId="201fba2491c5f930" providerId="LiveId" clId="{DCE2E79A-FA80-4B3F-A3B4-A0C24C0A3357}" dt="2026-09-25T03:58:00.024" v="112" actId="255"/>
          <ac:spMkLst>
            <pc:docMk/>
            <pc:sldMk cId="1880590712" sldId="735"/>
            <ac:spMk id="53250" creationId="{E4A38BF0-0337-6D86-760E-874820041CBC}"/>
          </ac:spMkLst>
        </pc:spChg>
        <pc:spChg chg="mod">
          <ac:chgData name="贵申 王" userId="201fba2491c5f930" providerId="LiveId" clId="{DCE2E79A-FA80-4B3F-A3B4-A0C24C0A3357}" dt="2026-09-25T04:03:10.743" v="129" actId="948"/>
          <ac:spMkLst>
            <pc:docMk/>
            <pc:sldMk cId="1880590712" sldId="735"/>
            <ac:spMk id="53251" creationId="{6326080D-5C78-300C-99BE-3A10E6787BA2}"/>
          </ac:spMkLst>
        </pc:spChg>
      </pc:sldChg>
      <pc:sldChg chg="modSp add mod">
        <pc:chgData name="贵申 王" userId="201fba2491c5f930" providerId="LiveId" clId="{DCE2E79A-FA80-4B3F-A3B4-A0C24C0A3357}" dt="2026-09-25T04:03:34.445" v="133" actId="948"/>
        <pc:sldMkLst>
          <pc:docMk/>
          <pc:sldMk cId="2668535416" sldId="736"/>
        </pc:sldMkLst>
        <pc:spChg chg="mod">
          <ac:chgData name="贵申 王" userId="201fba2491c5f930" providerId="LiveId" clId="{DCE2E79A-FA80-4B3F-A3B4-A0C24C0A3357}" dt="2026-09-25T03:58:15.325" v="117" actId="255"/>
          <ac:spMkLst>
            <pc:docMk/>
            <pc:sldMk cId="2668535416" sldId="736"/>
            <ac:spMk id="53250" creationId="{102BDB5A-0105-9613-B4FD-C9A30052D4F6}"/>
          </ac:spMkLst>
        </pc:spChg>
        <pc:spChg chg="mod">
          <ac:chgData name="贵申 王" userId="201fba2491c5f930" providerId="LiveId" clId="{DCE2E79A-FA80-4B3F-A3B4-A0C24C0A3357}" dt="2026-09-25T04:03:34.445" v="133" actId="948"/>
          <ac:spMkLst>
            <pc:docMk/>
            <pc:sldMk cId="2668535416" sldId="736"/>
            <ac:spMk id="53251" creationId="{1297CE70-BD6C-59BC-D28D-ED57FB38D56E}"/>
          </ac:spMkLst>
        </pc:spChg>
      </pc:sldChg>
      <pc:sldChg chg="del">
        <pc:chgData name="贵申 王" userId="201fba2491c5f930" providerId="LiveId" clId="{DCE2E79A-FA80-4B3F-A3B4-A0C24C0A3357}" dt="2026-09-25T03:45:32.872" v="23" actId="47"/>
        <pc:sldMkLst>
          <pc:docMk/>
          <pc:sldMk cId="3093269856" sldId="736"/>
        </pc:sldMkLst>
      </pc:sldChg>
      <pc:sldChg chg="del">
        <pc:chgData name="贵申 王" userId="201fba2491c5f930" providerId="LiveId" clId="{DCE2E79A-FA80-4B3F-A3B4-A0C24C0A3357}" dt="2026-09-25T03:45:33.787" v="24" actId="47"/>
        <pc:sldMkLst>
          <pc:docMk/>
          <pc:sldMk cId="1425750065" sldId="7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34952-A58A-434A-934C-52ADF0E5F38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FE98-3C26-4CDE-9A2E-16A16B4FD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3D07D74C-F240-022E-7E0A-6F69CF33A9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DB99B0-A968-4C85-9411-E2AE8AC6DAB6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F05B68E8-3A98-A347-54E5-E57D52C2B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947A6C58-715A-577F-56FE-F09A9AA8BF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1905F-4AE3-F18C-3D0F-93DFAA38E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F861F112-86E7-C4DE-A373-E92BA36E98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DB99B0-A968-4C85-9411-E2AE8AC6DAB6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8525CA8E-2BCA-EB56-76EE-739DC7D9D5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0A356BE0-E547-BC15-ADCE-D0DB1FDBF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9189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1DCE7-CDB9-7326-CD5C-D1AD413CE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3FF3D017-195B-9218-5EEE-FE9DF38A27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DB99B0-A968-4C85-9411-E2AE8AC6DAB6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E383F503-F8E5-001B-73B7-692EA0005C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775D01A8-939A-7D8A-5442-BA7901D9D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770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B2DB2-6508-DA22-9DAF-8ECF95352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970174C9-D6EB-51B8-2B7E-08C3D2BE38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DB99B0-A968-4C85-9411-E2AE8AC6DAB6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381413F6-8863-CCBB-24A9-2015D7483D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8CF80AF6-EA34-52E5-2CAF-6181B2BC9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356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2CCC-9C2A-9DF9-C57E-5EF114375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82EB7F42-3A9E-20C9-BE77-26ABA56FB6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DB99B0-A968-4C85-9411-E2AE8AC6DAB6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9361C00F-2F37-2035-2359-CE96CD7E7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27B56C72-F39A-C1E7-33F5-BB09B79A3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772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A21F3AF-CDDA-E00C-AA4D-B8A7C143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60CBE62-F16C-003F-E9AA-B7F25B9FD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EB1C96B-2B32-0959-BFD1-8F347678E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F12B2-6988-4DF1-88E3-4E395BE58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83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8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45DABCB8-CB7D-EC96-7CAF-4B24ED401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747" y="549226"/>
            <a:ext cx="103705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靠着主爱得胜有余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 Are More Than Conquerors Through His Love</a:t>
            </a:r>
            <a:endParaRPr lang="en-US" altLang="zh-CN" sz="28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D0BACF2-A65A-B686-2DC2-7261AB839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4" y="1847850"/>
            <a:ext cx="10862310" cy="431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然而，靠着爱我们的主，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在这一切的事上已经得胜有余了。（罗马书 </a:t>
            </a:r>
            <a:r>
              <a:rPr lang="en-US" altLang="zh-CN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8:37</a:t>
            </a: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endParaRPr lang="zh-CN" altLang="en-US" sz="20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3200" b="0" i="0" dirty="0">
                <a:solidFill>
                  <a:srgbClr val="222222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词曲</a:t>
            </a: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：诗韵赞美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endParaRPr lang="en-US" altLang="zh-CN" sz="2000" i="0" dirty="0">
              <a:solidFill>
                <a:srgbClr val="222222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No, in all these things we are more than conquerors </a:t>
            </a:r>
          </a:p>
          <a:p>
            <a:pPr algn="ctr"/>
            <a:r>
              <a:rPr lang="en-US" sz="32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 Him who loved us. (Romans 8:37)</a:t>
            </a:r>
          </a:p>
          <a:p>
            <a:pPr algn="ctr"/>
            <a:endParaRPr lang="en-US" sz="20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Lyrics and Music </a:t>
            </a:r>
            <a:r>
              <a:rPr lang="en-US" altLang="zh-TW" sz="3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3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Poetic Praise</a:t>
            </a:r>
            <a:endParaRPr lang="en-US" sz="320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08A0E-AFAD-295D-6DA0-AF28D6825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7454460A-B0FB-E2F1-CB96-0486AABAD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747" y="549226"/>
            <a:ext cx="103705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靠着主爱得胜有余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 Are More Than Conquerors Through His Love 1/4</a:t>
            </a:r>
            <a:endParaRPr lang="en-US" altLang="zh-CN" sz="28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9B692389-48BC-F4B7-A71E-D657F3394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4" y="1847850"/>
            <a:ext cx="10862310" cy="431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我们既与基督联合，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祂就必爱我们到底；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任何境遇都不能够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使我们与主爱分离。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endParaRPr lang="en-US" altLang="zh-CN" sz="2000" i="0" dirty="0">
              <a:solidFill>
                <a:srgbClr val="222222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 we are united with Christ, 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loves us to the end;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Nothing can separate us 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love of God.</a:t>
            </a:r>
          </a:p>
        </p:txBody>
      </p:sp>
    </p:spTree>
    <p:extLst>
      <p:ext uri="{BB962C8B-B14F-4D97-AF65-F5344CB8AC3E}">
        <p14:creationId xmlns:p14="http://schemas.microsoft.com/office/powerpoint/2010/main" val="376672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2B4D1-65D5-E41D-341A-F16D3E9D7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FD8B2915-BFC8-7EC3-8978-0281F249C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747" y="549226"/>
            <a:ext cx="103705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靠着主爱得胜有余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 Are More Than Conquerors Through His Love 2/4</a:t>
            </a:r>
            <a:endParaRPr lang="en-US" altLang="zh-CN" sz="28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B8D5589-BC3A-B91A-B11C-153817DA9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4" y="1847850"/>
            <a:ext cx="10862310" cy="431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软弱之时，主加力量，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痛苦之中，主来安慰；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主让万事互相效力，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为使我们永远受益。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endParaRPr lang="en-US" altLang="zh-CN" sz="20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we are weak, He gives us strength,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our pain, He comforts us;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causes all things to 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together for our good.</a:t>
            </a:r>
          </a:p>
          <a:p>
            <a:pPr algn="ctr"/>
            <a:endParaRPr lang="en-US" sz="32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30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552DC-D8B9-05C0-97A3-68B9EB72C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4A38BF0-0337-6D86-760E-874820041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747" y="549226"/>
            <a:ext cx="103705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靠着主爱得胜有余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 Are More Than Conquerors Through His Love 3/4</a:t>
            </a:r>
            <a:endParaRPr lang="en-US" altLang="zh-CN" sz="28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326080D-5C78-300C-99BE-3A10E6787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4" y="1847850"/>
            <a:ext cx="10862310" cy="431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一切患难危险之事，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靠着主爱得胜有余；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因我深信基督之爱，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超越生死，跨越时空；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endParaRPr lang="en-US" altLang="zh-CN" sz="20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all tribulation and danger, 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more than conquerors through His love;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 am convinced that 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Christ’s love transcends death and life;</a:t>
            </a:r>
          </a:p>
          <a:p>
            <a:pPr algn="ctr"/>
            <a:endParaRPr lang="en-US" sz="32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59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FECFC-99AB-47FC-356C-87F1685EC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02BDB5A-0105-9613-B4FD-C9A30052D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747" y="549226"/>
            <a:ext cx="103705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靠着主爱得胜有余</a:t>
            </a:r>
            <a:endParaRPr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 Are More Than Conquerors Through His Love 4/4</a:t>
            </a:r>
            <a:endParaRPr lang="en-US" altLang="zh-CN" sz="28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1297CE70-BD6C-59BC-D28D-ED57FB38D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4" y="1847850"/>
            <a:ext cx="10862310" cy="431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无论天使，还是鬼魔，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或是其他受造之物，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任何事物都不能够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solidFill>
                  <a:srgbClr val="22222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使我们与主爱隔绝。</a:t>
            </a:r>
            <a:endParaRPr lang="en-US" altLang="zh-CN" sz="32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endParaRPr lang="en-US" altLang="zh-CN" sz="2000" dirty="0">
              <a:solidFill>
                <a:srgbClr val="22222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Neither angels nor demons, 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 any created thing,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Nothing can separate us </a:t>
            </a:r>
          </a:p>
          <a:p>
            <a:pPr algn="ctr"/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love of God.</a:t>
            </a:r>
          </a:p>
          <a:p>
            <a:pPr algn="ctr"/>
            <a:endParaRPr lang="en-US" sz="32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535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402</Words>
  <Application>Microsoft Office PowerPoint</Application>
  <PresentationFormat>Widescreen</PresentationFormat>
  <Paragraphs>60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Microsoft YaHei</vt:lpstr>
      <vt:lpstr>TSC FLi S5 TT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贵申</dc:creator>
  <cp:lastModifiedBy>贵申 王</cp:lastModifiedBy>
  <cp:revision>1</cp:revision>
  <dcterms:created xsi:type="dcterms:W3CDTF">2023-09-04T01:20:05Z</dcterms:created>
  <dcterms:modified xsi:type="dcterms:W3CDTF">2026-09-25T04:03:41Z</dcterms:modified>
</cp:coreProperties>
</file>